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2" r:id="rId4"/>
    <p:sldId id="279" r:id="rId5"/>
    <p:sldId id="278" r:id="rId6"/>
    <p:sldId id="277" r:id="rId7"/>
    <p:sldId id="275" r:id="rId8"/>
    <p:sldId id="280" r:id="rId9"/>
    <p:sldId id="274" r:id="rId10"/>
    <p:sldId id="270" r:id="rId11"/>
    <p:sldId id="273" r:id="rId12"/>
    <p:sldId id="287" r:id="rId13"/>
    <p:sldId id="271" r:id="rId14"/>
    <p:sldId id="286" r:id="rId15"/>
    <p:sldId id="285" r:id="rId16"/>
    <p:sldId id="284" r:id="rId17"/>
    <p:sldId id="283" r:id="rId18"/>
    <p:sldId id="292" r:id="rId19"/>
    <p:sldId id="282" r:id="rId20"/>
    <p:sldId id="291" r:id="rId21"/>
    <p:sldId id="290" r:id="rId22"/>
    <p:sldId id="289" r:id="rId23"/>
    <p:sldId id="288" r:id="rId24"/>
    <p:sldId id="299" r:id="rId25"/>
    <p:sldId id="298" r:id="rId26"/>
    <p:sldId id="294" r:id="rId27"/>
    <p:sldId id="295" r:id="rId28"/>
    <p:sldId id="303" r:id="rId29"/>
    <p:sldId id="296" r:id="rId30"/>
    <p:sldId id="300" r:id="rId31"/>
    <p:sldId id="302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70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501AE-7C94-47B5-8419-317809ECD1F6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0A1FC-94BE-4FB2-A70E-851E3FAD1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694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501AE-7C94-47B5-8419-317809ECD1F6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0A1FC-94BE-4FB2-A70E-851E3FAD1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548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501AE-7C94-47B5-8419-317809ECD1F6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0A1FC-94BE-4FB2-A70E-851E3FAD1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623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501AE-7C94-47B5-8419-317809ECD1F6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0A1FC-94BE-4FB2-A70E-851E3FAD1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562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501AE-7C94-47B5-8419-317809ECD1F6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0A1FC-94BE-4FB2-A70E-851E3FAD1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447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501AE-7C94-47B5-8419-317809ECD1F6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0A1FC-94BE-4FB2-A70E-851E3FAD1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722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501AE-7C94-47B5-8419-317809ECD1F6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0A1FC-94BE-4FB2-A70E-851E3FAD1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21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501AE-7C94-47B5-8419-317809ECD1F6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0A1FC-94BE-4FB2-A70E-851E3FAD1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246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501AE-7C94-47B5-8419-317809ECD1F6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0A1FC-94BE-4FB2-A70E-851E3FAD1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240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501AE-7C94-47B5-8419-317809ECD1F6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0A1FC-94BE-4FB2-A70E-851E3FAD1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342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501AE-7C94-47B5-8419-317809ECD1F6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0A1FC-94BE-4FB2-A70E-851E3FAD1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94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C501AE-7C94-47B5-8419-317809ECD1F6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90A1FC-94BE-4FB2-A70E-851E3FAD1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5453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janel.wade\Desktop\DSCN46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75" y="-325967"/>
            <a:ext cx="5445125" cy="726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8163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janel.wade\Desktop\DSCN46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-76201"/>
            <a:ext cx="51435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5262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janel.wade\Desktop\DSCN46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0"/>
            <a:ext cx="5029200" cy="670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924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janel.wade\Desktop\DSCN46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406401"/>
            <a:ext cx="5334000" cy="711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9358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janel.wade\Desktop\DSCN46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762000"/>
            <a:ext cx="5657850" cy="754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832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janel.wade\Desktop\DSCN46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258" y="0"/>
            <a:ext cx="5086349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7344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janel.wade\Desktop\DSCN46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-685800"/>
            <a:ext cx="5543550" cy="7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479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janel.wade\Desktop\DSCN46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0"/>
            <a:ext cx="502920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7383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janel.wade\Desktop\DSCN46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195" y="-381001"/>
            <a:ext cx="5314950" cy="708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782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janel.wade\Desktop\DSCN46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222" y="-304800"/>
            <a:ext cx="54864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7204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janel.wade\Desktop\DSCN46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770" y="-762000"/>
            <a:ext cx="5600700" cy="746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2613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anel.wade\Desktop\DSCN46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228599"/>
            <a:ext cx="5257800" cy="701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245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janel.wade\Desktop\DSCN46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-76200"/>
            <a:ext cx="520065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1522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janel.wade\Desktop\DSCN46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0800"/>
            <a:ext cx="5048250" cy="673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739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janel.wade\Desktop\DSCN46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152400"/>
            <a:ext cx="497205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6391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janel.wade\Desktop\DSCN46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0"/>
            <a:ext cx="9042401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695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janel.wade\Desktop\DSCN46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17" y="-228600"/>
            <a:ext cx="520065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1601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janel.wade\Desktop\DSCN46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5257801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08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janel.wade\Desktop\DSCN46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-297180"/>
            <a:ext cx="5423536" cy="723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167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janel.wade\Desktop\DSCN46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-76200"/>
            <a:ext cx="52578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8808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janel.wade\Desktop\DSCN46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-381000"/>
            <a:ext cx="5365596" cy="715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821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janel.wade\Desktop\DSCN46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99" y="-29737"/>
            <a:ext cx="5257801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886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janel.wade\Desktop\DSCN46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99" y="177799"/>
            <a:ext cx="4953001" cy="660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654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janel.wade\Desktop\DSCN46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0800"/>
            <a:ext cx="5105400" cy="680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7504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7947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janel.wade\Desktop\DSCN46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01600"/>
            <a:ext cx="49530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512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janel.wade\Desktop\DSCN46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-126999"/>
            <a:ext cx="5181600" cy="690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582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janel.wade\Desktop\DSCN46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355600"/>
            <a:ext cx="5410200" cy="721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058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janel.wade\Desktop\DSCN46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76200"/>
            <a:ext cx="49530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377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janel.wade\Desktop\DSCN46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230" y="-254001"/>
            <a:ext cx="5334000" cy="711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381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janel.wade\Desktop\DSCN46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-101600"/>
            <a:ext cx="5105400" cy="680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46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0</Words>
  <Application>Microsoft Office PowerPoint</Application>
  <PresentationFormat>On-screen Show (4:3)</PresentationFormat>
  <Paragraphs>0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Lake Shore CSD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Eagle</dc:creator>
  <cp:lastModifiedBy>Eagle</cp:lastModifiedBy>
  <cp:revision>7</cp:revision>
  <dcterms:created xsi:type="dcterms:W3CDTF">2014-11-12T16:28:35Z</dcterms:created>
  <dcterms:modified xsi:type="dcterms:W3CDTF">2014-11-12T18:17:43Z</dcterms:modified>
</cp:coreProperties>
</file>